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57" r:id="rId23"/>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12/03/2023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667000" cy="2062103"/>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p:sp>
        <p:nvSpPr>
          <p:cNvPr id="3" name="CasellaDiTesto 2">
            <a:extLst>
              <a:ext uri="{FF2B5EF4-FFF2-40B4-BE49-F238E27FC236}">
                <a16:creationId xmlns:a16="http://schemas.microsoft.com/office/drawing/2014/main" id="{35FD74FF-E203-5AA3-F08E-1845D519298D}"/>
              </a:ext>
            </a:extLst>
          </p:cNvPr>
          <p:cNvSpPr txBox="1"/>
          <p:nvPr/>
        </p:nvSpPr>
        <p:spPr>
          <a:xfrm>
            <a:off x="14915152" y="4221222"/>
            <a:ext cx="2667000" cy="2062103"/>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p:txBody>
      </p:sp>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mc:Choice xmlns:a14="http://schemas.microsoft.com/office/drawing/2010/main"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ED001C74-497F-859E-82D1-37981F16994F}"/>
              </a:ext>
            </a:extLst>
          </p:cNvPr>
          <p:cNvSpPr txBox="1"/>
          <p:nvPr/>
        </p:nvSpPr>
        <p:spPr>
          <a:xfrm>
            <a:off x="17264727" y="6718497"/>
            <a:ext cx="1905000" cy="1077218"/>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p:txBody>
      </p:sp>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391645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1403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2447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3984</TotalTime>
  <Words>1737</Words>
  <Application>Microsoft Office PowerPoint</Application>
  <PresentationFormat>Personalizzato</PresentationFormat>
  <Paragraphs>246</Paragraphs>
  <Slides>22</Slides>
  <Notes>11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(Corpo)</vt:lpstr>
      <vt:lpstr>Calibri Light</vt:lpstr>
      <vt:lpstr>Cambria Math</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93</cp:revision>
  <dcterms:created xsi:type="dcterms:W3CDTF">2022-09-19T06:36:01Z</dcterms:created>
  <dcterms:modified xsi:type="dcterms:W3CDTF">2023-03-12T15:30:06Z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